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7"/>
  </p:notesMasterIdLst>
  <p:handoutMasterIdLst>
    <p:handoutMasterId r:id="rId8"/>
  </p:handoutMasterIdLst>
  <p:sldIdLst>
    <p:sldId id="306" r:id="rId2"/>
    <p:sldId id="333" r:id="rId3"/>
    <p:sldId id="335" r:id="rId4"/>
    <p:sldId id="336" r:id="rId5"/>
    <p:sldId id="337" r:id="rId6"/>
  </p:sldIdLst>
  <p:sldSz cx="9144000" cy="6858000" type="screen4x3"/>
  <p:notesSz cx="6794500" cy="99060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19"/>
    <a:srgbClr val="FF0D01"/>
    <a:srgbClr val="D4E6F4"/>
    <a:srgbClr val="A2D7CB"/>
    <a:srgbClr val="5CBAA4"/>
    <a:srgbClr val="4C99B2"/>
    <a:srgbClr val="99C5D3"/>
    <a:srgbClr val="66A8BE"/>
    <a:srgbClr val="B2D3DE"/>
    <a:srgbClr val="006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7" autoAdjust="0"/>
    <p:restoredTop sz="95176" autoAdjust="0"/>
  </p:normalViewPr>
  <p:slideViewPr>
    <p:cSldViewPr showGuides="1">
      <p:cViewPr>
        <p:scale>
          <a:sx n="110" d="100"/>
          <a:sy n="110" d="100"/>
        </p:scale>
        <p:origin x="-1650" y="-438"/>
      </p:cViewPr>
      <p:guideLst>
        <p:guide orient="horz" pos="3793"/>
        <p:guide orient="horz" pos="255"/>
        <p:guide orient="horz" pos="1117"/>
        <p:guide pos="5465"/>
        <p:guide pos="295"/>
        <p:guide pos="2880"/>
      </p:guideLst>
    </p:cSldViewPr>
  </p:slideViewPr>
  <p:outlineViewPr>
    <p:cViewPr>
      <p:scale>
        <a:sx n="33" d="100"/>
        <a:sy n="33" d="100"/>
      </p:scale>
      <p:origin x="0" y="4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362" y="-72"/>
      </p:cViewPr>
      <p:guideLst>
        <p:guide orient="horz" pos="387"/>
        <p:guide orient="horz" pos="5853"/>
        <p:guide orient="horz" pos="2209"/>
        <p:guide orient="horz" pos="2073"/>
        <p:guide pos="309"/>
        <p:guide pos="39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3750" cy="495619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148" y="1"/>
            <a:ext cx="2943750" cy="495619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22.07.2016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788"/>
            <a:ext cx="2943750" cy="495619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148" y="9408788"/>
            <a:ext cx="2943750" cy="495619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90357" y="1"/>
            <a:ext cx="3633787" cy="495619"/>
          </a:xfrm>
          <a:prstGeom prst="rect">
            <a:avLst/>
          </a:prstGeom>
        </p:spPr>
        <p:txBody>
          <a:bodyPr vert="horz" lIns="0" tIns="90549" rIns="91998" bIns="45999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51038" y="1"/>
            <a:ext cx="1453105" cy="495619"/>
          </a:xfrm>
          <a:prstGeom prst="rect">
            <a:avLst/>
          </a:prstGeom>
        </p:spPr>
        <p:txBody>
          <a:bodyPr vert="horz" lIns="91998" tIns="90549" rIns="0" bIns="45999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22.07.2016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00063" y="615950"/>
            <a:ext cx="3567112" cy="2674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8" tIns="45999" rIns="91998" bIns="4599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90358" y="3507579"/>
            <a:ext cx="5813785" cy="578270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90357" y="9408788"/>
            <a:ext cx="3633787" cy="495619"/>
          </a:xfrm>
          <a:prstGeom prst="rect">
            <a:avLst/>
          </a:prstGeom>
        </p:spPr>
        <p:txBody>
          <a:bodyPr vert="horz" lIns="0" tIns="45999" rIns="91998" bIns="181098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51037" y="9408788"/>
            <a:ext cx="1453105" cy="495619"/>
          </a:xfrm>
          <a:prstGeom prst="rect">
            <a:avLst/>
          </a:prstGeom>
        </p:spPr>
        <p:txBody>
          <a:bodyPr vert="horz" lIns="91998" tIns="45999" rIns="0" bIns="181098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6725" y="1773238"/>
            <a:ext cx="8208000" cy="64762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dirty="0" smtClean="0"/>
              <a:t>Click to edit subtitle</a:t>
            </a:r>
          </a:p>
        </p:txBody>
      </p:sp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466725" y="2492870"/>
            <a:ext cx="820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12"/>
          <p:cNvSpPr>
            <a:spLocks noChangeShapeType="1"/>
          </p:cNvSpPr>
          <p:nvPr userDrawn="1"/>
        </p:nvSpPr>
        <p:spPr bwMode="auto">
          <a:xfrm flipV="1">
            <a:off x="466725" y="404813"/>
            <a:ext cx="8208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6725" y="476823"/>
            <a:ext cx="8208000" cy="1008140"/>
          </a:xfrm>
          <a:noFill/>
        </p:spPr>
        <p:txBody>
          <a:bodyPr/>
          <a:lstStyle>
            <a:lvl1pPr marL="0" indent="0">
              <a:defRPr sz="32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 smtClean="0"/>
              <a:t>CLICK TO EDIT TITLE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932040" y="2699751"/>
            <a:ext cx="3742685" cy="332153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dirty="0" smtClean="0"/>
              <a:t>Click to insert text</a:t>
            </a:r>
            <a:endParaRPr lang="en-US" noProof="0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17032"/>
            <a:ext cx="3096344" cy="724676"/>
          </a:xfrm>
          <a:prstGeom prst="rect">
            <a:avLst/>
          </a:prstGeom>
          <a:ln w="3175">
            <a:noFill/>
          </a:ln>
        </p:spPr>
      </p:pic>
      <p:sp>
        <p:nvSpPr>
          <p:cNvPr id="15" name="Line 7"/>
          <p:cNvSpPr>
            <a:spLocks noChangeShapeType="1"/>
          </p:cNvSpPr>
          <p:nvPr userDrawn="1"/>
        </p:nvSpPr>
        <p:spPr bwMode="auto">
          <a:xfrm flipV="1">
            <a:off x="469275" y="6165380"/>
            <a:ext cx="8208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171" y="6314136"/>
            <a:ext cx="864285" cy="427232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02914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Line 13"/>
          <p:cNvSpPr>
            <a:spLocks noChangeShapeType="1"/>
          </p:cNvSpPr>
          <p:nvPr userDrawn="1"/>
        </p:nvSpPr>
        <p:spPr bwMode="auto">
          <a:xfrm>
            <a:off x="466725" y="2492870"/>
            <a:ext cx="820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3091" name="Text Box 19"/>
          <p:cNvSpPr txBox="1">
            <a:spLocks noChangeArrowheads="1"/>
          </p:cNvSpPr>
          <p:nvPr userDrawn="1"/>
        </p:nvSpPr>
        <p:spPr bwMode="auto">
          <a:xfrm>
            <a:off x="455613" y="6433200"/>
            <a:ext cx="900112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</a:rPr>
              <a:t>© </a:t>
            </a:r>
            <a:r>
              <a:rPr lang="de-DE" sz="800" dirty="0" smtClean="0">
                <a:solidFill>
                  <a:schemeClr val="bg2"/>
                </a:solidFill>
              </a:rPr>
              <a:t>Fraunhofer ISE </a:t>
            </a:r>
            <a:endParaRPr lang="de-DE" sz="800" dirty="0">
              <a:solidFill>
                <a:schemeClr val="bg2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6725" y="476823"/>
            <a:ext cx="8208000" cy="1008140"/>
          </a:xfrm>
          <a:noFill/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en-US" noProof="0" dirty="0" smtClean="0"/>
              <a:t>CLICK TO EDIT TITLE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6725" y="1773238"/>
            <a:ext cx="8208000" cy="64762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dirty="0" smtClean="0"/>
              <a:t>Click to edit subtitle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045" y="6284059"/>
            <a:ext cx="1501411" cy="351394"/>
          </a:xfrm>
          <a:prstGeom prst="rect">
            <a:avLst/>
          </a:prstGeom>
          <a:ln w="3175">
            <a:noFill/>
          </a:ln>
        </p:spPr>
      </p:pic>
      <p:sp>
        <p:nvSpPr>
          <p:cNvPr id="15" name="Line 12"/>
          <p:cNvSpPr>
            <a:spLocks noChangeShapeType="1"/>
          </p:cNvSpPr>
          <p:nvPr userDrawn="1"/>
        </p:nvSpPr>
        <p:spPr bwMode="auto">
          <a:xfrm flipV="1">
            <a:off x="466725" y="404813"/>
            <a:ext cx="8208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7"/>
          <p:cNvSpPr>
            <a:spLocks noChangeShapeType="1"/>
          </p:cNvSpPr>
          <p:nvPr userDrawn="1"/>
        </p:nvSpPr>
        <p:spPr bwMode="auto">
          <a:xfrm flipV="1">
            <a:off x="469275" y="6165380"/>
            <a:ext cx="8208000" cy="0"/>
          </a:xfrm>
          <a:prstGeom prst="line">
            <a:avLst/>
          </a:prstGeom>
          <a:noFill/>
          <a:ln w="31750">
            <a:gradFill flip="none" rotWithShape="1">
              <a:gsLst>
                <a:gs pos="0">
                  <a:srgbClr val="FFF219"/>
                </a:gs>
                <a:gs pos="50000">
                  <a:srgbClr val="FFF219"/>
                </a:gs>
                <a:gs pos="100000">
                  <a:srgbClr val="FF0D01"/>
                </a:gs>
              </a:gsLst>
              <a:lin ang="0" scaled="1"/>
              <a:tileRect/>
            </a:gra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870" y="6314136"/>
            <a:ext cx="864285" cy="427232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873015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6725" y="476823"/>
            <a:ext cx="8208000" cy="1007908"/>
          </a:xfrm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en-US" noProof="0" dirty="0" smtClean="0"/>
              <a:t>AGENDA</a:t>
            </a:r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68000" y="1558800"/>
            <a:ext cx="820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6725" y="1773238"/>
            <a:ext cx="8209275" cy="4248150"/>
          </a:xfrm>
        </p:spPr>
        <p:txBody>
          <a:bodyPr/>
          <a:lstStyle>
            <a:lvl1pPr marL="360000" indent="-360000">
              <a:buFont typeface="Wingdings" pitchFamily="2" charset="2"/>
              <a:buChar char="n"/>
              <a:defRPr baseline="0"/>
            </a:lvl1pPr>
            <a:lvl2pPr marL="720000" indent="-360000">
              <a:buFont typeface="Wingdings" pitchFamily="2" charset="2"/>
              <a:buChar char="n"/>
              <a:defRPr baseline="0"/>
            </a:lvl2pPr>
            <a:lvl3pPr marL="1080000">
              <a:defRPr baseline="0"/>
            </a:lvl3pPr>
            <a:lvl4pPr marL="1440000">
              <a:defRPr baseline="0"/>
            </a:lvl4pPr>
            <a:lvl5pPr marL="1800000" indent="-360000">
              <a:defRPr baseline="0"/>
            </a:lvl5pPr>
          </a:lstStyle>
          <a:p>
            <a:pPr lvl="0"/>
            <a:r>
              <a:rPr lang="en-US" noProof="0" dirty="0" smtClean="0"/>
              <a:t>Click to insert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auto">
          <a:xfrm flipV="1">
            <a:off x="466725" y="404813"/>
            <a:ext cx="8208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663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halt-Voll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8208000" cy="369332"/>
          </a:xfrm>
        </p:spPr>
        <p:txBody>
          <a:bodyPr wrap="square">
            <a:spAutoFit/>
          </a:bodyPr>
          <a:lstStyle>
            <a:lvl1pPr marL="0" indent="0" defTabSz="504000">
              <a:defRPr baseline="0"/>
            </a:lvl1pPr>
          </a:lstStyle>
          <a:p>
            <a:r>
              <a:rPr lang="en-US" noProof="0" dirty="0" smtClean="0"/>
              <a:t>Click to edit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6725" y="1773238"/>
            <a:ext cx="8208000" cy="42481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noProof="0" dirty="0" smtClean="0"/>
              <a:t>Click to edit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Text und Dar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8208000" cy="369332"/>
          </a:xfrm>
        </p:spPr>
        <p:txBody>
          <a:bodyPr wrap="square">
            <a:spAutoFit/>
          </a:bodyPr>
          <a:lstStyle>
            <a:lvl1pPr marL="0" indent="0" defTabSz="504000">
              <a:defRPr baseline="0"/>
            </a:lvl1pPr>
          </a:lstStyle>
          <a:p>
            <a:r>
              <a:rPr lang="en-US" noProof="0" dirty="0" smtClean="0"/>
              <a:t>Click to edit title 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6725" y="1773238"/>
            <a:ext cx="4105275" cy="42481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noProof="0" dirty="0" smtClean="0"/>
              <a:t>Insert text here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1" hasCustomPrompt="1"/>
          </p:nvPr>
        </p:nvSpPr>
        <p:spPr>
          <a:xfrm>
            <a:off x="4572000" y="1776413"/>
            <a:ext cx="4103688" cy="42449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 err="1" smtClean="0"/>
              <a:t>Object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1243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Text, Darstellung und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8208000" cy="369332"/>
          </a:xfrm>
        </p:spPr>
        <p:txBody>
          <a:bodyPr wrap="square">
            <a:spAutoFit/>
          </a:bodyPr>
          <a:lstStyle>
            <a:lvl1pPr marL="0" indent="0" defTabSz="504000">
              <a:defRPr baseline="0"/>
            </a:lvl1pPr>
          </a:lstStyle>
          <a:p>
            <a:r>
              <a:rPr lang="en-US" noProof="0" dirty="0" smtClean="0"/>
              <a:t>Click to edit title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6725" y="1773238"/>
            <a:ext cx="4105275" cy="42481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noProof="0" dirty="0" smtClean="0"/>
              <a:t>Insert text here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1" y="5517232"/>
            <a:ext cx="4103688" cy="504156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</a:lstStyle>
          <a:p>
            <a:pPr lvl="0"/>
            <a:r>
              <a:rPr lang="en-US" noProof="0" dirty="0" smtClean="0"/>
              <a:t>Insert caption for figure here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2" hasCustomPrompt="1"/>
          </p:nvPr>
        </p:nvSpPr>
        <p:spPr>
          <a:xfrm>
            <a:off x="4572000" y="1773238"/>
            <a:ext cx="4076552" cy="37439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91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334800"/>
            <a:ext cx="8208000" cy="12255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noProof="0" dirty="0" smtClean="0"/>
              <a:t>Click to edit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4800"/>
            <a:ext cx="8208000" cy="4248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insert text 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69275" y="6165380"/>
            <a:ext cx="8208000" cy="0"/>
          </a:xfrm>
          <a:prstGeom prst="line">
            <a:avLst/>
          </a:prstGeom>
          <a:noFill/>
          <a:ln w="31750">
            <a:gradFill flip="none" rotWithShape="1">
              <a:gsLst>
                <a:gs pos="0">
                  <a:srgbClr val="FFF219"/>
                </a:gs>
                <a:gs pos="50000">
                  <a:srgbClr val="FFF219"/>
                </a:gs>
                <a:gs pos="100000">
                  <a:srgbClr val="FF0D01"/>
                </a:gs>
              </a:gsLst>
              <a:lin ang="0" scaled="1"/>
              <a:tileRect/>
            </a:gra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SeitenzahlPPT"/>
          <p:cNvSpPr/>
          <p:nvPr/>
        </p:nvSpPr>
        <p:spPr>
          <a:xfrm>
            <a:off x="382014" y="6320353"/>
            <a:ext cx="483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35C408B-AABC-4327-B5F5-017362ED092B}" type="slidenum">
              <a:rPr lang="de-DE" sz="1200" baseline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20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870" y="6314136"/>
            <a:ext cx="864285" cy="427232"/>
          </a:xfrm>
          <a:prstGeom prst="rect">
            <a:avLst/>
          </a:prstGeom>
          <a:ln w="0">
            <a:noFill/>
          </a:ln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045" y="6284059"/>
            <a:ext cx="1501411" cy="351394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3" r:id="rId2"/>
    <p:sldLayoutId id="2147483679" r:id="rId3"/>
    <p:sldLayoutId id="2147483674" r:id="rId4"/>
    <p:sldLayoutId id="2147483682" r:id="rId5"/>
    <p:sldLayoutId id="2147483680" r:id="rId6"/>
  </p:sldLayoutIdLst>
  <p:timing>
    <p:tnLst>
      <p:par>
        <p:cTn id="1" dur="indefinite" restart="never" nodeType="tmRoot"/>
      </p:par>
    </p:tnLst>
  </p:timing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Tx/>
        <a:buFont typeface="Wingdings" pitchFamily="2" charset="2"/>
        <a:buChar char="n"/>
        <a:defRPr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/>
              <a:t>Current Status of Work &amp; Research</a:t>
            </a:r>
            <a:endParaRPr lang="en-US" sz="2400" b="1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Price reduction of solar thermal systems</a:t>
            </a:r>
            <a:endParaRPr lang="en-US" noProof="0" dirty="0"/>
          </a:p>
        </p:txBody>
      </p:sp>
      <p:sp>
        <p:nvSpPr>
          <p:cNvPr id="14" name="Textfeld 13"/>
          <p:cNvSpPr txBox="1"/>
          <p:nvPr/>
        </p:nvSpPr>
        <p:spPr>
          <a:xfrm>
            <a:off x="4784894" y="2708920"/>
            <a:ext cx="3889252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Name, Surname </a:t>
            </a:r>
          </a:p>
          <a:p>
            <a:endParaRPr lang="en-US" dirty="0" smtClean="0"/>
          </a:p>
          <a:p>
            <a:r>
              <a:rPr lang="en-US" dirty="0" smtClean="0"/>
              <a:t>Organization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Experts Meeting</a:t>
            </a:r>
            <a:endParaRPr lang="en-US" dirty="0"/>
          </a:p>
          <a:p>
            <a:r>
              <a:rPr lang="en-US" dirty="0" smtClean="0"/>
              <a:t>Stuttgart, Germany, 6-7 Oct 2016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Email address</a:t>
            </a:r>
          </a:p>
          <a:p>
            <a:endParaRPr lang="en-US" dirty="0" smtClean="0"/>
          </a:p>
          <a:p>
            <a:pPr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2" name="Textfeld 1"/>
          <p:cNvSpPr txBox="1"/>
          <p:nvPr/>
        </p:nvSpPr>
        <p:spPr>
          <a:xfrm>
            <a:off x="468313" y="6165304"/>
            <a:ext cx="1871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dirty="0" smtClean="0"/>
              <a:t>Insert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logo</a:t>
            </a:r>
            <a:endParaRPr lang="en-GB" dirty="0" smtClean="0"/>
          </a:p>
        </p:txBody>
      </p:sp>
      <p:sp>
        <p:nvSpPr>
          <p:cNvPr id="3" name="Rechteck 2"/>
          <p:cNvSpPr/>
          <p:nvPr/>
        </p:nvSpPr>
        <p:spPr bwMode="auto">
          <a:xfrm>
            <a:off x="3491880" y="6488469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utiger LT Com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Partner Info</a:t>
            </a:r>
            <a:endParaRPr lang="en-US" noProof="0" dirty="0"/>
          </a:p>
        </p:txBody>
      </p:sp>
      <p:sp>
        <p:nvSpPr>
          <p:cNvPr id="7" name="Textfeld 6"/>
          <p:cNvSpPr txBox="1"/>
          <p:nvPr/>
        </p:nvSpPr>
        <p:spPr>
          <a:xfrm>
            <a:off x="468313" y="6165304"/>
            <a:ext cx="1871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dirty="0" smtClean="0"/>
              <a:t>Insert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logo</a:t>
            </a:r>
            <a:endParaRPr lang="en-GB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73807"/>
              </p:ext>
            </p:extLst>
          </p:nvPr>
        </p:nvGraphicFramePr>
        <p:xfrm>
          <a:off x="468313" y="1052736"/>
          <a:ext cx="7992120" cy="405300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23567"/>
                <a:gridCol w="4968553"/>
              </a:tblGrid>
              <a:tr h="50405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[Please</a:t>
                      </a:r>
                      <a:r>
                        <a:rPr lang="en-US" sz="1600" baseline="0" dirty="0" smtClean="0"/>
                        <a:t> insert the n</a:t>
                      </a:r>
                      <a:r>
                        <a:rPr lang="en-US" sz="1600" dirty="0" smtClean="0"/>
                        <a:t>ame of your institution]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Task</a:t>
                      </a:r>
                      <a:r>
                        <a:rPr lang="de-DE" sz="1600" baseline="0" dirty="0" smtClean="0"/>
                        <a:t> 54 </a:t>
                      </a:r>
                      <a:r>
                        <a:rPr lang="de-DE" sz="1600" baseline="0" dirty="0" err="1" smtClean="0"/>
                        <a:t>contact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person</a:t>
                      </a:r>
                      <a:r>
                        <a:rPr lang="de-DE" sz="1600" baseline="0" dirty="0" smtClean="0"/>
                        <a:t>(s)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[</a:t>
                      </a:r>
                      <a:r>
                        <a:rPr lang="de-DE" sz="1600" dirty="0" err="1" smtClean="0"/>
                        <a:t>Please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insert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name</a:t>
                      </a:r>
                      <a:r>
                        <a:rPr lang="de-DE" sz="1600" baseline="0" dirty="0" smtClean="0"/>
                        <a:t>(s) </a:t>
                      </a:r>
                      <a:r>
                        <a:rPr lang="de-DE" sz="1600" baseline="0" dirty="0" err="1" smtClean="0"/>
                        <a:t>and</a:t>
                      </a:r>
                      <a:r>
                        <a:rPr lang="de-DE" sz="1600" baseline="0" dirty="0" smtClean="0"/>
                        <a:t> email </a:t>
                      </a:r>
                      <a:r>
                        <a:rPr lang="de-DE" sz="1600" baseline="0" dirty="0" err="1" smtClean="0"/>
                        <a:t>address</a:t>
                      </a:r>
                      <a:r>
                        <a:rPr lang="de-DE" sz="1600" baseline="0" dirty="0" smtClean="0"/>
                        <a:t>(es)]</a:t>
                      </a:r>
                      <a:endParaRPr lang="en-GB" sz="1600" dirty="0"/>
                    </a:p>
                  </a:txBody>
                  <a:tcPr/>
                </a:tc>
              </a:tr>
              <a:tr h="536386"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Running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projects</a:t>
                      </a:r>
                      <a:r>
                        <a:rPr lang="de-DE" sz="1600" baseline="0" dirty="0" smtClean="0"/>
                        <a:t>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[</a:t>
                      </a:r>
                      <a:r>
                        <a:rPr lang="de-DE" sz="1600" dirty="0" err="1" smtClean="0"/>
                        <a:t>Please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shortlist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your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projects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associated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with</a:t>
                      </a:r>
                      <a:r>
                        <a:rPr lang="de-DE" sz="1600" baseline="0" dirty="0" smtClean="0"/>
                        <a:t> Task 54, </a:t>
                      </a:r>
                      <a:r>
                        <a:rPr lang="de-DE" sz="1600" baseline="0" dirty="0" err="1" smtClean="0"/>
                        <a:t>more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space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for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explanations</a:t>
                      </a:r>
                      <a:r>
                        <a:rPr lang="de-DE" sz="1600" baseline="0" dirty="0" smtClean="0"/>
                        <a:t> on </a:t>
                      </a:r>
                      <a:r>
                        <a:rPr lang="de-DE" sz="1600" baseline="0" dirty="0" err="1" smtClean="0"/>
                        <a:t>next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page</a:t>
                      </a:r>
                      <a:r>
                        <a:rPr lang="de-DE" sz="1600" baseline="0" dirty="0" smtClean="0"/>
                        <a:t>]</a:t>
                      </a:r>
                      <a:endParaRPr lang="en-GB" sz="1600" dirty="0"/>
                    </a:p>
                  </a:txBody>
                  <a:tcPr/>
                </a:tc>
              </a:tr>
              <a:tr h="536386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B.A.</a:t>
                      </a:r>
                      <a:r>
                        <a:rPr lang="de-DE" sz="1600" baseline="0" dirty="0" smtClean="0"/>
                        <a:t> / M.A. / </a:t>
                      </a:r>
                      <a:r>
                        <a:rPr lang="de-DE" sz="1600" dirty="0" err="1" smtClean="0"/>
                        <a:t>PhD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projects</a:t>
                      </a:r>
                      <a:r>
                        <a:rPr lang="de-DE" sz="1600" baseline="0" dirty="0" smtClean="0"/>
                        <a:t>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[</a:t>
                      </a:r>
                      <a:r>
                        <a:rPr lang="de-DE" sz="1600" dirty="0" err="1" smtClean="0"/>
                        <a:t>Please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list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any</a:t>
                      </a:r>
                      <a:r>
                        <a:rPr lang="de-DE" sz="1600" dirty="0" smtClean="0"/>
                        <a:t> relevant </a:t>
                      </a:r>
                      <a:r>
                        <a:rPr lang="de-DE" sz="1600" dirty="0" err="1" smtClean="0"/>
                        <a:t>student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projects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with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regard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to</a:t>
                      </a:r>
                      <a:r>
                        <a:rPr lang="de-DE" sz="1600" dirty="0" smtClean="0"/>
                        <a:t> Task 54]</a:t>
                      </a:r>
                      <a:endParaRPr lang="en-GB" sz="1600" dirty="0"/>
                    </a:p>
                  </a:txBody>
                  <a:tcPr/>
                </a:tc>
              </a:tr>
              <a:tr h="536386"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Subtask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Association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[</a:t>
                      </a:r>
                      <a:r>
                        <a:rPr lang="de-DE" sz="1600" dirty="0" err="1" smtClean="0"/>
                        <a:t>Please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list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the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Subtasks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you‘re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part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of</a:t>
                      </a:r>
                      <a:r>
                        <a:rPr lang="de-DE" sz="1600" baseline="0" dirty="0" smtClean="0"/>
                        <a:t>]</a:t>
                      </a:r>
                      <a:endParaRPr lang="en-GB" sz="1600" dirty="0"/>
                    </a:p>
                  </a:txBody>
                  <a:tcPr/>
                </a:tc>
              </a:tr>
              <a:tr h="536386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Person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Months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[</a:t>
                      </a:r>
                      <a:r>
                        <a:rPr lang="de-DE" sz="1600" dirty="0" err="1" smtClean="0"/>
                        <a:t>Please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list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the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number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of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person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months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you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have</a:t>
                      </a:r>
                      <a:r>
                        <a:rPr lang="de-DE" sz="1600" baseline="0" dirty="0" smtClean="0"/>
                        <a:t> at </a:t>
                      </a:r>
                      <a:r>
                        <a:rPr lang="de-DE" sz="1600" baseline="0" dirty="0" err="1" smtClean="0"/>
                        <a:t>your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disposal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for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actively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contributing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to</a:t>
                      </a:r>
                      <a:r>
                        <a:rPr lang="de-DE" sz="1600" baseline="0" dirty="0" smtClean="0"/>
                        <a:t> Task 54]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9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Project Info</a:t>
            </a:r>
            <a:endParaRPr lang="en-US" noProof="0" dirty="0"/>
          </a:p>
        </p:txBody>
      </p:sp>
      <p:sp>
        <p:nvSpPr>
          <p:cNvPr id="7" name="Textfeld 6"/>
          <p:cNvSpPr txBox="1"/>
          <p:nvPr/>
        </p:nvSpPr>
        <p:spPr>
          <a:xfrm>
            <a:off x="468313" y="6165304"/>
            <a:ext cx="1871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dirty="0" smtClean="0"/>
              <a:t>Insert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logo</a:t>
            </a:r>
            <a:endParaRPr lang="en-GB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468313" y="2204864"/>
            <a:ext cx="81361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de-DE" sz="1600" dirty="0" smtClean="0"/>
              <a:t>Project </a:t>
            </a:r>
            <a:r>
              <a:rPr lang="de-DE" sz="1600" dirty="0" err="1" smtClean="0"/>
              <a:t>one</a:t>
            </a:r>
            <a:r>
              <a:rPr lang="de-DE" sz="1600" dirty="0" smtClean="0"/>
              <a:t> (20?? – 20??):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de-DE" sz="1600" dirty="0" smtClean="0"/>
              <a:t>Project </a:t>
            </a:r>
            <a:r>
              <a:rPr lang="de-DE" sz="1600" dirty="0" err="1" smtClean="0"/>
              <a:t>two</a:t>
            </a:r>
            <a:r>
              <a:rPr lang="de-DE" sz="1600" dirty="0"/>
              <a:t> </a:t>
            </a:r>
            <a:r>
              <a:rPr lang="de-DE" sz="1600" dirty="0" smtClean="0"/>
              <a:t>(20</a:t>
            </a:r>
            <a:r>
              <a:rPr lang="de-DE" sz="1600" dirty="0"/>
              <a:t>?? – 20??):</a:t>
            </a:r>
            <a:endParaRPr lang="de-DE" sz="1600" dirty="0" smtClean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de-DE" sz="1600" dirty="0" smtClean="0"/>
              <a:t>Project </a:t>
            </a:r>
            <a:r>
              <a:rPr lang="de-DE" sz="1600" dirty="0" err="1" smtClean="0"/>
              <a:t>three</a:t>
            </a:r>
            <a:r>
              <a:rPr lang="de-DE" sz="1600" dirty="0" smtClean="0"/>
              <a:t> </a:t>
            </a:r>
            <a:r>
              <a:rPr lang="de-DE" sz="1600" dirty="0"/>
              <a:t>(20?? – 20??):</a:t>
            </a:r>
            <a:endParaRPr lang="de-DE" sz="1600" dirty="0" smtClean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de-DE" sz="1600" dirty="0" smtClean="0"/>
              <a:t>Project </a:t>
            </a:r>
            <a:r>
              <a:rPr lang="de-DE" sz="1600" dirty="0" err="1" smtClean="0"/>
              <a:t>four</a:t>
            </a:r>
            <a:r>
              <a:rPr lang="de-DE" sz="1600" dirty="0" smtClean="0"/>
              <a:t> </a:t>
            </a:r>
            <a:r>
              <a:rPr lang="de-DE" sz="1600" dirty="0"/>
              <a:t>(20?? – 20??):</a:t>
            </a:r>
            <a:endParaRPr lang="de-DE" sz="1600" dirty="0" smtClean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de-DE" sz="1600" dirty="0" smtClean="0"/>
              <a:t>Etc. </a:t>
            </a:r>
            <a:r>
              <a:rPr lang="de-DE" sz="1600" dirty="0"/>
              <a:t>(20?? – 20??):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468313" y="1052736"/>
            <a:ext cx="8136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sz="1200" i="1" dirty="0" smtClean="0">
                <a:solidFill>
                  <a:srgbClr val="FF0000"/>
                </a:solidFill>
              </a:rPr>
              <a:t>This </a:t>
            </a:r>
            <a:r>
              <a:rPr lang="de-DE" sz="1200" i="1" dirty="0" err="1" smtClean="0">
                <a:solidFill>
                  <a:srgbClr val="FF0000"/>
                </a:solidFill>
              </a:rPr>
              <a:t>slide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gives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you</a:t>
            </a:r>
            <a:r>
              <a:rPr lang="de-DE" sz="1200" i="1" dirty="0" smtClean="0">
                <a:solidFill>
                  <a:srgbClr val="FF0000"/>
                </a:solidFill>
              </a:rPr>
              <a:t> an </a:t>
            </a:r>
            <a:r>
              <a:rPr lang="de-DE" sz="1200" i="1" dirty="0" err="1" smtClean="0">
                <a:solidFill>
                  <a:srgbClr val="FF0000"/>
                </a:solidFill>
              </a:rPr>
              <a:t>opportunity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to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explain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your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projects</a:t>
            </a:r>
            <a:r>
              <a:rPr lang="de-DE" sz="1200" i="1" dirty="0" smtClean="0">
                <a:solidFill>
                  <a:srgbClr val="FF0000"/>
                </a:solidFill>
              </a:rPr>
              <a:t> a </a:t>
            </a:r>
            <a:r>
              <a:rPr lang="de-DE" sz="1200" i="1" dirty="0" err="1" smtClean="0">
                <a:solidFill>
                  <a:srgbClr val="FF0000"/>
                </a:solidFill>
              </a:rPr>
              <a:t>bit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more</a:t>
            </a:r>
            <a:r>
              <a:rPr lang="de-DE" sz="1200" i="1" dirty="0" smtClean="0">
                <a:solidFill>
                  <a:srgbClr val="FF0000"/>
                </a:solidFill>
              </a:rPr>
              <a:t>, </a:t>
            </a:r>
            <a:r>
              <a:rPr lang="de-DE" sz="1200" i="1" dirty="0" err="1" smtClean="0">
                <a:solidFill>
                  <a:srgbClr val="FF0000"/>
                </a:solidFill>
              </a:rPr>
              <a:t>please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add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>
                <a:solidFill>
                  <a:srgbClr val="FF0000"/>
                </a:solidFill>
              </a:rPr>
              <a:t>their</a:t>
            </a:r>
            <a:r>
              <a:rPr lang="de-DE" sz="1200" i="1" dirty="0">
                <a:solidFill>
                  <a:srgbClr val="FF0000"/>
                </a:solidFill>
              </a:rPr>
              <a:t> </a:t>
            </a:r>
            <a:r>
              <a:rPr lang="de-DE" sz="1200" i="1" u="sng" dirty="0" err="1" smtClean="0">
                <a:solidFill>
                  <a:srgbClr val="FF0000"/>
                </a:solidFill>
              </a:rPr>
              <a:t>duration</a:t>
            </a:r>
            <a:r>
              <a:rPr lang="de-DE" sz="1200" i="1" u="sng" dirty="0" smtClean="0">
                <a:solidFill>
                  <a:srgbClr val="FF0000"/>
                </a:solidFill>
              </a:rPr>
              <a:t> </a:t>
            </a:r>
            <a:r>
              <a:rPr lang="de-DE" sz="1200" i="1" u="sng" dirty="0" err="1" smtClean="0">
                <a:solidFill>
                  <a:srgbClr val="FF0000"/>
                </a:solidFill>
              </a:rPr>
              <a:t>and</a:t>
            </a:r>
            <a:r>
              <a:rPr lang="de-DE" sz="1200" i="1" u="sng" dirty="0" smtClean="0">
                <a:solidFill>
                  <a:srgbClr val="FF0000"/>
                </a:solidFill>
              </a:rPr>
              <a:t> 2-3 </a:t>
            </a:r>
            <a:r>
              <a:rPr lang="de-DE" sz="1200" i="1" u="sng" dirty="0" err="1" smtClean="0">
                <a:solidFill>
                  <a:srgbClr val="FF0000"/>
                </a:solidFill>
              </a:rPr>
              <a:t>key</a:t>
            </a:r>
            <a:r>
              <a:rPr lang="de-DE" sz="1200" i="1" u="sng" dirty="0" smtClean="0">
                <a:solidFill>
                  <a:srgbClr val="FF0000"/>
                </a:solidFill>
              </a:rPr>
              <a:t> </a:t>
            </a:r>
            <a:r>
              <a:rPr lang="de-DE" sz="1200" i="1" u="sng" dirty="0" err="1" smtClean="0">
                <a:solidFill>
                  <a:srgbClr val="FF0000"/>
                </a:solidFill>
              </a:rPr>
              <a:t>words</a:t>
            </a:r>
            <a:r>
              <a:rPr lang="de-DE" sz="1200" i="1" dirty="0" smtClean="0">
                <a:solidFill>
                  <a:srgbClr val="FF0000"/>
                </a:solidFill>
              </a:rPr>
              <a:t> on </a:t>
            </a:r>
            <a:r>
              <a:rPr lang="de-DE" sz="1200" i="1" dirty="0" err="1" smtClean="0">
                <a:solidFill>
                  <a:srgbClr val="FF0000"/>
                </a:solidFill>
              </a:rPr>
              <a:t>their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most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important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objectives</a:t>
            </a:r>
            <a:r>
              <a:rPr lang="de-DE" sz="1200" i="1" dirty="0" smtClean="0">
                <a:solidFill>
                  <a:srgbClr val="FF0000"/>
                </a:solidFill>
              </a:rPr>
              <a:t>, </a:t>
            </a:r>
            <a:r>
              <a:rPr lang="de-DE" sz="1200" i="1" dirty="0" err="1" smtClean="0">
                <a:solidFill>
                  <a:srgbClr val="FF0000"/>
                </a:solidFill>
              </a:rPr>
              <a:t>partners</a:t>
            </a:r>
            <a:r>
              <a:rPr lang="de-DE" sz="1200" i="1" dirty="0" smtClean="0">
                <a:solidFill>
                  <a:srgbClr val="FF0000"/>
                </a:solidFill>
              </a:rPr>
              <a:t>, </a:t>
            </a:r>
            <a:r>
              <a:rPr lang="de-DE" sz="1200" i="1" dirty="0" err="1" smtClean="0">
                <a:solidFill>
                  <a:srgbClr val="FF0000"/>
                </a:solidFill>
              </a:rPr>
              <a:t>progress</a:t>
            </a:r>
            <a:r>
              <a:rPr lang="de-DE" sz="1200" i="1" dirty="0" smtClean="0">
                <a:solidFill>
                  <a:srgbClr val="FF0000"/>
                </a:solidFill>
              </a:rPr>
              <a:t>, etc. </a:t>
            </a:r>
            <a:r>
              <a:rPr lang="de-DE" sz="1200" i="1" dirty="0" err="1" smtClean="0">
                <a:solidFill>
                  <a:srgbClr val="FF0000"/>
                </a:solidFill>
              </a:rPr>
              <a:t>Feel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free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to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add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any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other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important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info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you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might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have</a:t>
            </a:r>
            <a:r>
              <a:rPr lang="de-DE" sz="1200" i="1" dirty="0" smtClean="0">
                <a:solidFill>
                  <a:srgbClr val="FF0000"/>
                </a:solidFill>
              </a:rPr>
              <a:t>...</a:t>
            </a:r>
            <a:endParaRPr lang="en-GB" sz="12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Recent Results</a:t>
            </a:r>
            <a:endParaRPr lang="en-US" noProof="0" dirty="0"/>
          </a:p>
        </p:txBody>
      </p:sp>
      <p:sp>
        <p:nvSpPr>
          <p:cNvPr id="7" name="Textfeld 6"/>
          <p:cNvSpPr txBox="1"/>
          <p:nvPr/>
        </p:nvSpPr>
        <p:spPr>
          <a:xfrm>
            <a:off x="468313" y="6165304"/>
            <a:ext cx="1871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dirty="0" smtClean="0"/>
              <a:t>Insert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logo</a:t>
            </a:r>
            <a:endParaRPr lang="en-GB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468313" y="821903"/>
            <a:ext cx="813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sz="1200" i="1" dirty="0" smtClean="0">
                <a:solidFill>
                  <a:srgbClr val="FF0000"/>
                </a:solidFill>
              </a:rPr>
              <a:t>This </a:t>
            </a:r>
            <a:r>
              <a:rPr lang="de-DE" sz="1200" i="1" dirty="0" err="1" smtClean="0">
                <a:solidFill>
                  <a:srgbClr val="FF0000"/>
                </a:solidFill>
              </a:rPr>
              <a:t>slide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is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heart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of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your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presentation</a:t>
            </a:r>
            <a:r>
              <a:rPr lang="de-DE" sz="1200" i="1" dirty="0" smtClean="0">
                <a:solidFill>
                  <a:srgbClr val="FF0000"/>
                </a:solidFill>
              </a:rPr>
              <a:t>. </a:t>
            </a:r>
            <a:r>
              <a:rPr lang="de-DE" sz="1200" i="1" dirty="0" err="1" smtClean="0">
                <a:solidFill>
                  <a:srgbClr val="FF0000"/>
                </a:solidFill>
              </a:rPr>
              <a:t>Please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add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most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recent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and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interesting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results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of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your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projects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with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regard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to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Task 54 </a:t>
            </a:r>
            <a:r>
              <a:rPr lang="de-DE" sz="1200" i="1" dirty="0" err="1" smtClean="0">
                <a:solidFill>
                  <a:srgbClr val="FF0000"/>
                </a:solidFill>
              </a:rPr>
              <a:t>work</a:t>
            </a:r>
            <a:r>
              <a:rPr lang="de-DE" sz="1200" i="1" dirty="0" smtClean="0">
                <a:solidFill>
                  <a:srgbClr val="FF0000"/>
                </a:solidFill>
              </a:rPr>
              <a:t> plan </a:t>
            </a:r>
            <a:r>
              <a:rPr lang="de-DE" sz="1200" i="1" dirty="0" err="1" smtClean="0">
                <a:solidFill>
                  <a:srgbClr val="FF0000"/>
                </a:solidFill>
              </a:rPr>
              <a:t>by</a:t>
            </a:r>
            <a:r>
              <a:rPr lang="de-DE" sz="1200" i="1" dirty="0" smtClean="0">
                <a:solidFill>
                  <a:srgbClr val="FF0000"/>
                </a:solidFill>
              </a:rPr>
              <a:t> also </a:t>
            </a:r>
            <a:r>
              <a:rPr lang="de-DE" sz="1200" i="1" dirty="0" err="1" smtClean="0">
                <a:solidFill>
                  <a:srgbClr val="FF0000"/>
                </a:solidFill>
              </a:rPr>
              <a:t>referencing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them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to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associated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subtask</a:t>
            </a:r>
            <a:r>
              <a:rPr lang="de-DE" sz="1200" i="1" dirty="0" smtClean="0">
                <a:solidFill>
                  <a:srgbClr val="FF0000"/>
                </a:solidFill>
              </a:rPr>
              <a:t>.</a:t>
            </a:r>
            <a:endParaRPr lang="en-GB" sz="1200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12744"/>
              </p:ext>
            </p:extLst>
          </p:nvPr>
        </p:nvGraphicFramePr>
        <p:xfrm>
          <a:off x="498555" y="1530061"/>
          <a:ext cx="8177133" cy="410403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57220"/>
                <a:gridCol w="4752528"/>
                <a:gridCol w="1367385"/>
              </a:tblGrid>
              <a:tr h="5862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Acronym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Recent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results</a:t>
                      </a:r>
                      <a:r>
                        <a:rPr lang="de-DE" sz="1600" baseline="0" dirty="0" smtClean="0"/>
                        <a:t> &amp; </a:t>
                      </a:r>
                      <a:r>
                        <a:rPr lang="de-DE" sz="1600" baseline="0" dirty="0" err="1" smtClean="0"/>
                        <a:t>progress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Subtask</a:t>
                      </a:r>
                      <a:r>
                        <a:rPr lang="de-DE" sz="1600" baseline="0" dirty="0" smtClean="0"/>
                        <a:t> 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8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Upcoming work</a:t>
            </a:r>
            <a:endParaRPr lang="en-US" noProof="0" dirty="0"/>
          </a:p>
        </p:txBody>
      </p:sp>
      <p:sp>
        <p:nvSpPr>
          <p:cNvPr id="7" name="Textfeld 6"/>
          <p:cNvSpPr txBox="1"/>
          <p:nvPr/>
        </p:nvSpPr>
        <p:spPr>
          <a:xfrm>
            <a:off x="468313" y="6165304"/>
            <a:ext cx="1871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dirty="0" smtClean="0"/>
              <a:t>Insert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 logo</a:t>
            </a:r>
            <a:endParaRPr lang="en-GB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468313" y="1052736"/>
            <a:ext cx="813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tx2"/>
              </a:buClr>
              <a:buFontTx/>
              <a:buNone/>
            </a:pPr>
            <a:r>
              <a:rPr lang="de-DE" sz="1200" i="1" dirty="0" err="1" smtClean="0">
                <a:solidFill>
                  <a:srgbClr val="FF0000"/>
                </a:solidFill>
              </a:rPr>
              <a:t>Please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provide</a:t>
            </a:r>
            <a:r>
              <a:rPr lang="de-DE" sz="1200" i="1" dirty="0" smtClean="0">
                <a:solidFill>
                  <a:srgbClr val="FF0000"/>
                </a:solidFill>
              </a:rPr>
              <a:t> an </a:t>
            </a:r>
            <a:r>
              <a:rPr lang="de-DE" sz="1200" i="1" dirty="0" err="1" smtClean="0">
                <a:solidFill>
                  <a:srgbClr val="FF0000"/>
                </a:solidFill>
              </a:rPr>
              <a:t>overview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of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planned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work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and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results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till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the</a:t>
            </a:r>
            <a:r>
              <a:rPr lang="de-DE" sz="1200" i="1" dirty="0" smtClean="0">
                <a:solidFill>
                  <a:srgbClr val="FF0000"/>
                </a:solidFill>
              </a:rPr>
              <a:t> </a:t>
            </a:r>
            <a:r>
              <a:rPr lang="de-DE" sz="1200" i="1" dirty="0" err="1" smtClean="0">
                <a:solidFill>
                  <a:srgbClr val="FF0000"/>
                </a:solidFill>
              </a:rPr>
              <a:t>next</a:t>
            </a:r>
            <a:r>
              <a:rPr lang="de-DE" sz="1200" i="1" dirty="0" smtClean="0">
                <a:solidFill>
                  <a:srgbClr val="FF0000"/>
                </a:solidFill>
              </a:rPr>
              <a:t>  Task 54 </a:t>
            </a:r>
            <a:r>
              <a:rPr lang="de-DE" sz="1200" i="1" dirty="0" err="1" smtClean="0">
                <a:solidFill>
                  <a:srgbClr val="FF0000"/>
                </a:solidFill>
              </a:rPr>
              <a:t>Experts</a:t>
            </a:r>
            <a:r>
              <a:rPr lang="de-DE" sz="1200" i="1" dirty="0" smtClean="0">
                <a:solidFill>
                  <a:srgbClr val="FF0000"/>
                </a:solidFill>
              </a:rPr>
              <a:t> Meeting.</a:t>
            </a:r>
            <a:endParaRPr lang="en-GB" sz="1200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54897"/>
              </p:ext>
            </p:extLst>
          </p:nvPr>
        </p:nvGraphicFramePr>
        <p:xfrm>
          <a:off x="483433" y="1484784"/>
          <a:ext cx="8177133" cy="434070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57220"/>
                <a:gridCol w="4752528"/>
                <a:gridCol w="1367385"/>
              </a:tblGrid>
              <a:tr h="5862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Acronym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Upcoming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work</a:t>
                      </a:r>
                      <a:r>
                        <a:rPr lang="de-DE" sz="1600" dirty="0" smtClean="0"/>
                        <a:t> &amp; </a:t>
                      </a:r>
                      <a:r>
                        <a:rPr lang="de-DE" sz="1600" dirty="0" err="1" smtClean="0"/>
                        <a:t>expected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results</a:t>
                      </a:r>
                      <a:r>
                        <a:rPr lang="de-DE" sz="16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(in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the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next</a:t>
                      </a:r>
                      <a:r>
                        <a:rPr lang="de-DE" sz="1600" baseline="0" dirty="0" smtClean="0"/>
                        <a:t> 6 </a:t>
                      </a:r>
                      <a:r>
                        <a:rPr lang="de-DE" sz="1600" baseline="0" dirty="0" err="1" smtClean="0"/>
                        <a:t>months</a:t>
                      </a:r>
                      <a:r>
                        <a:rPr lang="de-DE" sz="1600" baseline="0" dirty="0" smtClean="0"/>
                        <a:t>)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Subtask</a:t>
                      </a:r>
                      <a:r>
                        <a:rPr lang="de-DE" sz="1600" baseline="0" dirty="0" smtClean="0"/>
                        <a:t> </a:t>
                      </a:r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629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E-Vorlage_englisch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40000"/>
          </a:spcAft>
          <a:buClrTx/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LT Com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40000"/>
          </a:spcAft>
          <a:buClrTx/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LT Com 55 Roman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0" indent="0">
          <a:buClr>
            <a:schemeClr val="tx2"/>
          </a:buClr>
          <a:buFontTx/>
          <a:buNone/>
          <a:defRPr dirty="0" smtClean="0"/>
        </a:defPPr>
      </a:lstStyle>
    </a:tx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ISE-Vorlage_englisch</Template>
  <TotalTime>0</TotalTime>
  <Words>314</Words>
  <Application>Microsoft Office PowerPoint</Application>
  <PresentationFormat>Bildschirmpräsentation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ISE-Vorlage_englisch</vt:lpstr>
      <vt:lpstr>Price reduction of solar thermal systems</vt:lpstr>
      <vt:lpstr>Partner Info</vt:lpstr>
      <vt:lpstr>Project Info</vt:lpstr>
      <vt:lpstr>Recent Results</vt:lpstr>
      <vt:lpstr>Upcoming work</vt:lpstr>
    </vt:vector>
  </TitlesOfParts>
  <Company>Fraunhofer 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Fraunhofer Institute  for Solar Energy systems ISE</dc:title>
  <dc:creator>Solveig Neddermeyer</dc:creator>
  <cp:lastModifiedBy>Sandrin Saile</cp:lastModifiedBy>
  <cp:revision>18</cp:revision>
  <cp:lastPrinted>2013-01-30T11:27:31Z</cp:lastPrinted>
  <dcterms:created xsi:type="dcterms:W3CDTF">2015-09-28T12:30:31Z</dcterms:created>
  <dcterms:modified xsi:type="dcterms:W3CDTF">2016-07-22T12:56:53Z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SlideLayoutGallery" visible="true"/>
      </mso:documentControls>
    </mso:qat>
  </mso:ribbon>
</mso:customUI>
</file>